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93" r:id="rId3"/>
    <p:sldId id="283" r:id="rId4"/>
    <p:sldId id="294" r:id="rId5"/>
    <p:sldId id="295" r:id="rId6"/>
    <p:sldId id="291" r:id="rId7"/>
    <p:sldId id="292" r:id="rId8"/>
    <p:sldId id="284" r:id="rId9"/>
    <p:sldId id="286" r:id="rId10"/>
    <p:sldId id="285" r:id="rId11"/>
    <p:sldId id="289" r:id="rId12"/>
    <p:sldId id="290" r:id="rId13"/>
    <p:sldId id="288" r:id="rId14"/>
    <p:sldId id="27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00BB9-45CB-4534-83CE-60F025CDC070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03000-C87A-49C0-9926-A1B5C411F74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385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157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5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145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54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089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367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056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824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305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751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723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F506-5995-4CE1-A11B-8DB0BE881462}" type="datetimeFigureOut">
              <a:rPr lang="fr-CH" smtClean="0"/>
              <a:t>02.05.2019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5C5C-6290-4EF7-870E-4FFAEE01839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20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7" r="4749" b="3257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1628800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1" dirty="0" smtClean="0">
                <a:solidFill>
                  <a:schemeClr val="bg1"/>
                </a:solidFill>
              </a:rPr>
              <a:t>Plan directeur </a:t>
            </a:r>
          </a:p>
          <a:p>
            <a:r>
              <a:rPr lang="fr-CH" sz="4400" b="1" dirty="0" smtClean="0">
                <a:solidFill>
                  <a:schemeClr val="bg1"/>
                </a:solidFill>
              </a:rPr>
              <a:t>des bibliothèques</a:t>
            </a:r>
          </a:p>
          <a:p>
            <a:r>
              <a:rPr lang="fr-CH" sz="4400" b="1" dirty="0" smtClean="0">
                <a:solidFill>
                  <a:schemeClr val="bg1"/>
                </a:solidFill>
              </a:rPr>
              <a:t>2019-2023</a:t>
            </a:r>
            <a:endParaRPr lang="fr-CH" sz="4400" b="1" dirty="0">
              <a:solidFill>
                <a:schemeClr val="bg1"/>
              </a:solidFill>
            </a:endParaRPr>
          </a:p>
        </p:txBody>
      </p:sp>
      <p:pic>
        <p:nvPicPr>
          <p:cNvPr id="1028" name="Image 10" descr="Logo 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10" y="5103252"/>
            <a:ext cx="1333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4341822" y="5064973"/>
            <a:ext cx="25202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"/>
                <a:cs typeface="Times New Roman" pitchFamily="18" charset="0"/>
              </a:rPr>
              <a:t>Département de la santé, des affaires sociales et de la culture</a:t>
            </a:r>
            <a:endParaRPr kumimoji="0" lang="fr-CH" alt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"/>
                <a:cs typeface="Times New Roman" pitchFamily="18" charset="0"/>
              </a:rPr>
              <a:t>Service de la culture</a:t>
            </a:r>
            <a:endParaRPr kumimoji="0" lang="fr-CH" alt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"/>
                <a:cs typeface="Times New Roman" pitchFamily="18" charset="0"/>
              </a:rPr>
              <a:t>Médiathèque Valais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CH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"/>
                <a:cs typeface="Times New Roman" pitchFamily="18" charset="0"/>
              </a:rPr>
              <a:t>Departement für Gesundheit, Soziales und Kultur</a:t>
            </a:r>
            <a:endParaRPr kumimoji="0" lang="fr-CH" alt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CH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"/>
                <a:cs typeface="Times New Roman" pitchFamily="18" charset="0"/>
              </a:rPr>
              <a:t>Dienststelle für Kultur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"/>
                <a:cs typeface="Times New Roman" pitchFamily="18" charset="0"/>
              </a:rPr>
              <a:t>Mediathek</a:t>
            </a:r>
            <a:r>
              <a:rPr kumimoji="0" lang="fr-FR" altLang="fr-FR" sz="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"/>
                <a:cs typeface="Times New Roman" pitchFamily="18" charset="0"/>
              </a:rPr>
              <a:t> Wallis</a:t>
            </a: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00" b="1" dirty="0">
              <a:latin typeface="Arial Narrow" pitchFamily="34" charset="0"/>
              <a:ea typeface="Times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96699" y="1647310"/>
            <a:ext cx="4176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1" dirty="0" smtClean="0">
                <a:solidFill>
                  <a:schemeClr val="bg1"/>
                </a:solidFill>
              </a:rPr>
              <a:t>Leitplan</a:t>
            </a:r>
          </a:p>
          <a:p>
            <a:r>
              <a:rPr lang="fr-CH" sz="4400" b="1" dirty="0">
                <a:solidFill>
                  <a:schemeClr val="bg1"/>
                </a:solidFill>
              </a:rPr>
              <a:t>d</a:t>
            </a:r>
            <a:r>
              <a:rPr lang="fr-CH" sz="4400" b="1" dirty="0" smtClean="0">
                <a:solidFill>
                  <a:schemeClr val="bg1"/>
                </a:solidFill>
              </a:rPr>
              <a:t>er </a:t>
            </a:r>
            <a:r>
              <a:rPr lang="fr-CH" sz="4400" b="1" dirty="0" err="1" smtClean="0">
                <a:solidFill>
                  <a:schemeClr val="bg1"/>
                </a:solidFill>
              </a:rPr>
              <a:t>Bibliotheken</a:t>
            </a:r>
            <a:endParaRPr lang="fr-CH" sz="4400" b="1" dirty="0" smtClean="0">
              <a:solidFill>
                <a:schemeClr val="bg1"/>
              </a:solidFill>
            </a:endParaRPr>
          </a:p>
          <a:p>
            <a:r>
              <a:rPr lang="fr-CH" sz="4400" b="1" dirty="0" smtClean="0">
                <a:solidFill>
                  <a:schemeClr val="bg1"/>
                </a:solidFill>
              </a:rPr>
              <a:t>2019-2023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56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stratégiques – 4. Leitplan</a:t>
            </a:r>
            <a:endParaRPr lang="fr-CH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647825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1484784"/>
            <a:ext cx="39604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Développer - </a:t>
            </a:r>
            <a:r>
              <a:rPr lang="fr-CH" i="1" dirty="0" err="1" smtClean="0">
                <a:solidFill>
                  <a:schemeClr val="tx1"/>
                </a:solidFill>
              </a:rPr>
              <a:t>Entwickeln</a:t>
            </a:r>
            <a:endParaRPr lang="fr-CH" i="1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71600" y="44371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r>
              <a:rPr lang="fr-CH" dirty="0" smtClean="0"/>
              <a:t>Diversification des nouvelle s prestations de proximité – </a:t>
            </a:r>
            <a:r>
              <a:rPr lang="fr-CH" i="1" dirty="0" err="1" smtClean="0"/>
              <a:t>Diversifizierung</a:t>
            </a:r>
            <a:r>
              <a:rPr lang="fr-CH" i="1" dirty="0" smtClean="0"/>
              <a:t> </a:t>
            </a:r>
            <a:r>
              <a:rPr lang="fr-CH" i="1" dirty="0" err="1" smtClean="0"/>
              <a:t>neuer</a:t>
            </a:r>
            <a:r>
              <a:rPr lang="fr-CH" i="1" dirty="0" smtClean="0"/>
              <a:t> </a:t>
            </a:r>
            <a:r>
              <a:rPr lang="fr-CH" i="1" dirty="0" err="1" smtClean="0"/>
              <a:t>Dienstleistungen</a:t>
            </a:r>
            <a:r>
              <a:rPr lang="fr-CH" i="1" dirty="0" smtClean="0"/>
              <a:t> </a:t>
            </a:r>
            <a:r>
              <a:rPr lang="fr-CH" i="1" dirty="0" err="1" smtClean="0"/>
              <a:t>im</a:t>
            </a:r>
            <a:r>
              <a:rPr lang="fr-CH" i="1" dirty="0" smtClean="0"/>
              <a:t> </a:t>
            </a:r>
            <a:r>
              <a:rPr lang="fr-CH" i="1" dirty="0" err="1" smtClean="0"/>
              <a:t>Nahbereich</a:t>
            </a:r>
            <a:endParaRPr lang="fr-CH" dirty="0" smtClean="0"/>
          </a:p>
        </p:txBody>
      </p:sp>
      <p:sp>
        <p:nvSpPr>
          <p:cNvPr id="3" name="AutoShape 5" descr="Résultat de recherche d'images pour &quot;sierre grainothèque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061112"/>
            <a:ext cx="3960440" cy="263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0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stratégiques – 4. Leitplan</a:t>
            </a:r>
            <a:endParaRPr lang="fr-CH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647825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1484784"/>
            <a:ext cx="39604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Développer - </a:t>
            </a:r>
            <a:r>
              <a:rPr lang="fr-CH" i="1" dirty="0" err="1" smtClean="0">
                <a:solidFill>
                  <a:schemeClr val="tx1"/>
                </a:solidFill>
              </a:rPr>
              <a:t>Entwickeln</a:t>
            </a:r>
            <a:endParaRPr lang="fr-CH" i="1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71600" y="443711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r>
              <a:rPr lang="fr-CH" dirty="0" err="1" smtClean="0"/>
              <a:t>Erleichterung</a:t>
            </a:r>
            <a:r>
              <a:rPr lang="fr-CH" dirty="0" smtClean="0"/>
              <a:t> des </a:t>
            </a:r>
            <a:r>
              <a:rPr lang="fr-CH" dirty="0" err="1" smtClean="0"/>
              <a:t>Zugangs</a:t>
            </a:r>
            <a:r>
              <a:rPr lang="fr-CH" dirty="0" smtClean="0"/>
              <a:t> – </a:t>
            </a:r>
            <a:r>
              <a:rPr lang="fr-CH" i="1" dirty="0" smtClean="0"/>
              <a:t>Faciliter l’accessibilité de l’offre</a:t>
            </a:r>
          </a:p>
          <a:p>
            <a:pPr algn="ctr"/>
            <a:endParaRPr lang="fr-CH" dirty="0" smtClean="0"/>
          </a:p>
        </p:txBody>
      </p:sp>
      <p:sp>
        <p:nvSpPr>
          <p:cNvPr id="3" name="AutoShape 5" descr="Résultat de recherche d'images pour &quot;sierre grainothèque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8194" name="Picture 2" descr="Résultat de recherche d'images pour &quot;rhone pfynwal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59" y="2132856"/>
            <a:ext cx="4056181" cy="28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stratégiques – 4. Leitplan</a:t>
            </a:r>
            <a:endParaRPr lang="fr-CH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647825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1484784"/>
            <a:ext cx="39604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Développer - </a:t>
            </a:r>
            <a:r>
              <a:rPr lang="fr-CH" i="1" dirty="0" err="1" smtClean="0">
                <a:solidFill>
                  <a:schemeClr val="tx1"/>
                </a:solidFill>
              </a:rPr>
              <a:t>Entwickeln</a:t>
            </a:r>
            <a:endParaRPr lang="fr-CH" i="1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71600" y="443711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r>
              <a:rPr lang="fr-CH" dirty="0" smtClean="0"/>
              <a:t>Nouveau système de pilotage – </a:t>
            </a:r>
            <a:r>
              <a:rPr lang="fr-CH" i="1" dirty="0" err="1" smtClean="0"/>
              <a:t>Umsetzung</a:t>
            </a:r>
            <a:r>
              <a:rPr lang="fr-CH" i="1" dirty="0" smtClean="0"/>
              <a:t> des </a:t>
            </a:r>
            <a:r>
              <a:rPr lang="fr-CH" i="1" dirty="0" err="1" smtClean="0"/>
              <a:t>neuen</a:t>
            </a:r>
            <a:r>
              <a:rPr lang="fr-CH" i="1" dirty="0" smtClean="0"/>
              <a:t> </a:t>
            </a:r>
            <a:r>
              <a:rPr lang="fr-CH" i="1" dirty="0" err="1" smtClean="0"/>
              <a:t>Steuerungssystems</a:t>
            </a:r>
            <a:endParaRPr lang="fr-CH" i="1" dirty="0" smtClean="0"/>
          </a:p>
          <a:p>
            <a:pPr algn="ctr"/>
            <a:endParaRPr lang="fr-CH" dirty="0" smtClean="0"/>
          </a:p>
        </p:txBody>
      </p:sp>
      <p:sp>
        <p:nvSpPr>
          <p:cNvPr id="3" name="AutoShape 5" descr="Résultat de recherche d'images pour &quot;sierre grainothèque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047640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Résultat de recherche d'images pour &quot;bibliowallis&quot;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9"/>
          <a:stretch/>
        </p:blipFill>
        <p:spPr bwMode="auto">
          <a:xfrm>
            <a:off x="3995936" y="2657378"/>
            <a:ext cx="1895475" cy="188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966312"/>
            <a:ext cx="1908225" cy="19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stratégiques – 4. Leitplan</a:t>
            </a:r>
            <a:endParaRPr lang="fr-CH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647825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1484784"/>
            <a:ext cx="39604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Développer - </a:t>
            </a:r>
            <a:r>
              <a:rPr lang="fr-CH" i="1" dirty="0" err="1" smtClean="0">
                <a:solidFill>
                  <a:schemeClr val="tx1"/>
                </a:solidFill>
              </a:rPr>
              <a:t>Entwickeln</a:t>
            </a:r>
            <a:endParaRPr lang="fr-CH" i="1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71600" y="443711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H" dirty="0" smtClean="0"/>
          </a:p>
          <a:p>
            <a:pPr algn="ctr"/>
            <a:r>
              <a:rPr lang="fr-CH" dirty="0" smtClean="0"/>
              <a:t>Promouvoir le changement – </a:t>
            </a:r>
            <a:r>
              <a:rPr lang="fr-CH" i="1" dirty="0" err="1" smtClean="0"/>
              <a:t>Veränderungsbereitschaft</a:t>
            </a:r>
            <a:r>
              <a:rPr lang="fr-CH" i="1" dirty="0" smtClean="0"/>
              <a:t> </a:t>
            </a:r>
            <a:r>
              <a:rPr lang="fr-CH" i="1" dirty="0" err="1" smtClean="0"/>
              <a:t>fördern</a:t>
            </a:r>
            <a:r>
              <a:rPr lang="fr-CH" i="1" dirty="0" smtClean="0"/>
              <a:t> </a:t>
            </a:r>
            <a:r>
              <a:rPr lang="fr-CH" dirty="0" smtClean="0"/>
              <a:t>	</a:t>
            </a:r>
          </a:p>
          <a:p>
            <a:pPr algn="ctr"/>
            <a:endParaRPr lang="fr-CH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90762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46" y="229076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CH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fr-CH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H" dirty="0" smtClean="0"/>
              <a:t>Monitoring  &gt; bibliovalais.ch / bibliowallis.ch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Et                                                                            </a:t>
            </a:r>
            <a:r>
              <a:rPr lang="fr-CH" dirty="0" err="1" smtClean="0"/>
              <a:t>Und</a:t>
            </a:r>
            <a:endParaRPr lang="fr-C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607389" cy="25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fr-CH" altLang="de-DE" sz="2400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fr-CH" altLang="de-DE" sz="2400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fr-CH" altLang="de-DE" sz="24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fr-CH" altLang="de-DE" sz="24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fr-CH" altLang="de-DE" sz="2400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Une </a:t>
            </a:r>
            <a:r>
              <a:rPr lang="fr-CH" altLang="de-DE" sz="24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philosophie</a:t>
            </a:r>
            <a:br>
              <a:rPr lang="fr-CH" altLang="de-DE" sz="24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fr-CH" altLang="de-DE" sz="2400" b="1" i="1" kern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Eine</a:t>
            </a:r>
            <a:r>
              <a:rPr lang="fr-CH" altLang="de-DE" sz="24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Philosophie</a:t>
            </a:r>
            <a:br>
              <a:rPr lang="fr-CH" altLang="de-DE" sz="2400" b="1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fr-CH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0" y="3162141"/>
            <a:ext cx="2087880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Résultat de recherche d'images pour &quot;leuchtturm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904656" cy="39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H" sz="3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 directeur – 4. Leitplan</a:t>
            </a:r>
            <a:endParaRPr lang="fr-CH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</p:txBody>
      </p:sp>
      <p:pic>
        <p:nvPicPr>
          <p:cNvPr id="7171" name="Picture 3" descr="C:\Users\valbre\Pictures\bonhomme-loupe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1640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fr-CH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As-t’on</a:t>
            </a:r>
            <a:r>
              <a:rPr lang="fr-CH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encore besoin des bibliothèques?</a:t>
            </a:r>
            <a:br>
              <a:rPr lang="fr-CH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Braucht</a:t>
            </a:r>
            <a:r>
              <a:rPr lang="fr-CH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fr-CH" sz="2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fr-CH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Bibliotheken</a:t>
            </a:r>
            <a:r>
              <a:rPr lang="fr-CH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H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/>
          <p:cNvSpPr>
            <a:spLocks/>
          </p:cNvSpPr>
          <p:nvPr/>
        </p:nvSpPr>
        <p:spPr>
          <a:xfrm>
            <a:off x="6156176" y="1988840"/>
            <a:ext cx="1294631" cy="576064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fr-FR" sz="2000" b="1" dirty="0">
                <a:solidFill>
                  <a:srgbClr val="1D1B11"/>
                </a:solidFill>
                <a:effectLst/>
                <a:latin typeface="Arial"/>
                <a:ea typeface="Times New Roman"/>
                <a:cs typeface="Times New Roman"/>
              </a:rPr>
              <a:t>2019</a:t>
            </a:r>
            <a:endParaRPr lang="fr-CH" sz="20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fr-CH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As-t’on</a:t>
            </a:r>
            <a:r>
              <a:rPr lang="fr-CH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encore besoin des bibliothèques? </a:t>
            </a:r>
            <a:r>
              <a:rPr lang="fr-CH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OUI!</a:t>
            </a:r>
            <a:br>
              <a:rPr lang="fr-CH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Braucht</a:t>
            </a:r>
            <a:r>
              <a:rPr lang="fr-CH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fr-CH" sz="2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fr-CH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Bibliotheken</a:t>
            </a:r>
            <a:r>
              <a:rPr lang="fr-CH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fr-CH" sz="25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JA!</a:t>
            </a:r>
            <a:endParaRPr lang="fr-CH" sz="25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e 3"/>
          <p:cNvSpPr>
            <a:spLocks/>
          </p:cNvSpPr>
          <p:nvPr/>
        </p:nvSpPr>
        <p:spPr>
          <a:xfrm>
            <a:off x="6372200" y="1853208"/>
            <a:ext cx="1294631" cy="576064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fr-FR" sz="2000" b="1" dirty="0" smtClean="0">
                <a:solidFill>
                  <a:srgbClr val="1D1B11"/>
                </a:solidFill>
                <a:effectLst/>
                <a:latin typeface="Arial"/>
                <a:ea typeface="Times New Roman"/>
                <a:cs typeface="Times New Roman"/>
              </a:rPr>
              <a:t>2023</a:t>
            </a:r>
            <a:endParaRPr lang="fr-CH" sz="20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89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7" t="14117" r="34191" b="9934"/>
          <a:stretch/>
        </p:blipFill>
        <p:spPr bwMode="auto">
          <a:xfrm>
            <a:off x="1907704" y="1412776"/>
            <a:ext cx="3639671" cy="520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t="17334" r="34450" b="28267"/>
          <a:stretch/>
        </p:blipFill>
        <p:spPr bwMode="auto">
          <a:xfrm>
            <a:off x="5547374" y="2276872"/>
            <a:ext cx="3585169" cy="37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/>
          <p:nvPr/>
        </p:nvPicPr>
        <p:blipFill>
          <a:blip r:embed="rId5"/>
          <a:stretch>
            <a:fillRect/>
          </a:stretch>
        </p:blipFill>
        <p:spPr>
          <a:xfrm>
            <a:off x="5652120" y="1628800"/>
            <a:ext cx="3480423" cy="977265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248">
            <a:off x="3716696" y="1208954"/>
            <a:ext cx="500851" cy="6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9125">
            <a:off x="5203766" y="1152874"/>
            <a:ext cx="500851" cy="6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89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5" t="10201" r="33732" b="16512"/>
          <a:stretch/>
        </p:blipFill>
        <p:spPr bwMode="auto">
          <a:xfrm>
            <a:off x="1387194" y="1781145"/>
            <a:ext cx="371969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8533" r="33325" b="13067"/>
          <a:stretch/>
        </p:blipFill>
        <p:spPr bwMode="auto">
          <a:xfrm>
            <a:off x="5148064" y="1430910"/>
            <a:ext cx="3739896" cy="53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248">
            <a:off x="2780595" y="1515121"/>
            <a:ext cx="500851" cy="6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0103">
            <a:off x="4765948" y="1408479"/>
            <a:ext cx="500851" cy="6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7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stratégiques – 4. Leitplan</a:t>
            </a:r>
            <a:endParaRPr lang="fr-CH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647825" y="3143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1484784"/>
            <a:ext cx="39604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Consolider- </a:t>
            </a:r>
            <a:r>
              <a:rPr lang="fr-CH" i="1" dirty="0" err="1" smtClean="0">
                <a:solidFill>
                  <a:schemeClr val="tx1"/>
                </a:solidFill>
              </a:rPr>
              <a:t>Konsolidieren</a:t>
            </a:r>
            <a:endParaRPr lang="fr-CH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12010"/>
            <a:ext cx="5053346" cy="186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971600" y="443711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 smtClean="0"/>
              <a:t>Professionalisation</a:t>
            </a:r>
            <a:r>
              <a:rPr lang="fr-CH" dirty="0" smtClean="0"/>
              <a:t> -  </a:t>
            </a:r>
            <a:r>
              <a:rPr lang="fr-CH" i="1" dirty="0" err="1" smtClean="0"/>
              <a:t>Professionalisierung</a:t>
            </a:r>
            <a:r>
              <a:rPr lang="fr-CH" dirty="0" smtClean="0"/>
              <a:t> 	</a:t>
            </a:r>
          </a:p>
          <a:p>
            <a:pPr algn="ctr"/>
            <a:endParaRPr lang="fr-CH" dirty="0"/>
          </a:p>
          <a:p>
            <a:pPr algn="ctr"/>
            <a:r>
              <a:rPr lang="fr-CH" dirty="0" smtClean="0"/>
              <a:t>Lieux de vie - </a:t>
            </a:r>
            <a:r>
              <a:rPr lang="fr-CH" i="1" dirty="0" err="1" smtClean="0"/>
              <a:t>Lebensort</a:t>
            </a:r>
            <a:endParaRPr lang="fr-CH" i="1" dirty="0" smtClean="0"/>
          </a:p>
          <a:p>
            <a:pPr algn="ctr"/>
            <a:endParaRPr lang="fr-CH" dirty="0"/>
          </a:p>
          <a:p>
            <a:pPr algn="ctr"/>
            <a:r>
              <a:rPr lang="fr-CH" dirty="0" smtClean="0"/>
              <a:t>Lieux de socialisation - </a:t>
            </a:r>
            <a:r>
              <a:rPr lang="fr-CH" i="1" dirty="0" err="1" smtClean="0"/>
              <a:t>Sozialisierungsort</a:t>
            </a:r>
            <a:endParaRPr lang="fr-CH" i="1" dirty="0"/>
          </a:p>
        </p:txBody>
      </p:sp>
    </p:spTree>
    <p:extLst>
      <p:ext uri="{BB962C8B-B14F-4D97-AF65-F5344CB8AC3E}">
        <p14:creationId xmlns:p14="http://schemas.microsoft.com/office/powerpoint/2010/main" val="22435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stratégiques – 4. Leitplan</a:t>
            </a:r>
            <a:endParaRPr lang="fr-CH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1484784"/>
            <a:ext cx="39604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Développer - </a:t>
            </a:r>
            <a:r>
              <a:rPr lang="fr-CH" i="1" dirty="0" err="1" smtClean="0">
                <a:solidFill>
                  <a:schemeClr val="tx1"/>
                </a:solidFill>
              </a:rPr>
              <a:t>Entwickeln</a:t>
            </a:r>
            <a:endParaRPr lang="fr-CH" i="1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71600" y="4749380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H" dirty="0" smtClean="0"/>
          </a:p>
          <a:p>
            <a:pPr algn="ctr"/>
            <a:endParaRPr lang="fr-CH" dirty="0" smtClean="0"/>
          </a:p>
          <a:p>
            <a:pPr algn="ctr"/>
            <a:r>
              <a:rPr lang="fr-CH" dirty="0" smtClean="0"/>
              <a:t>Promouvoir la professionnalisation et la formation continue  dans les domaines liées aux nouvelles fonctions </a:t>
            </a:r>
          </a:p>
          <a:p>
            <a:pPr algn="ctr"/>
            <a:r>
              <a:rPr lang="fr-CH" i="1" dirty="0" err="1" smtClean="0"/>
              <a:t>Professionalisierung</a:t>
            </a:r>
            <a:r>
              <a:rPr lang="fr-CH" i="1" dirty="0" smtClean="0"/>
              <a:t> </a:t>
            </a:r>
            <a:r>
              <a:rPr lang="fr-CH" i="1" dirty="0" err="1" smtClean="0"/>
              <a:t>sowie</a:t>
            </a:r>
            <a:r>
              <a:rPr lang="fr-CH" i="1" dirty="0" smtClean="0"/>
              <a:t> </a:t>
            </a:r>
            <a:r>
              <a:rPr lang="fr-CH" i="1" dirty="0" err="1" smtClean="0"/>
              <a:t>Weiterbildung</a:t>
            </a:r>
            <a:r>
              <a:rPr lang="fr-CH" i="1" dirty="0" smtClean="0"/>
              <a:t> in den </a:t>
            </a:r>
            <a:r>
              <a:rPr lang="fr-CH" i="1" dirty="0" err="1" smtClean="0"/>
              <a:t>neuen</a:t>
            </a:r>
            <a:r>
              <a:rPr lang="fr-CH" i="1" dirty="0" smtClean="0"/>
              <a:t> </a:t>
            </a:r>
            <a:r>
              <a:rPr lang="fr-CH" i="1" dirty="0" err="1" smtClean="0"/>
              <a:t>Funktionsbereichen</a:t>
            </a:r>
            <a:r>
              <a:rPr lang="fr-CH" i="1" dirty="0" smtClean="0"/>
              <a:t> der </a:t>
            </a:r>
            <a:r>
              <a:rPr lang="fr-CH" i="1" dirty="0" err="1" smtClean="0"/>
              <a:t>Bibliothek</a:t>
            </a:r>
            <a:r>
              <a:rPr lang="fr-CH" i="1" dirty="0" smtClean="0"/>
              <a:t> </a:t>
            </a:r>
            <a:r>
              <a:rPr lang="fr-CH" i="1" dirty="0" err="1" smtClean="0"/>
              <a:t>fördern</a:t>
            </a:r>
            <a:r>
              <a:rPr lang="fr-CH" i="1" dirty="0" smtClean="0"/>
              <a:t> </a:t>
            </a:r>
            <a:r>
              <a:rPr lang="fr-CH" dirty="0" smtClean="0"/>
              <a:t>	</a:t>
            </a:r>
          </a:p>
          <a:p>
            <a:pPr algn="ctr"/>
            <a:endParaRPr lang="fr-CH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5"/>
            <a:ext cx="3960440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187</Words>
  <Application>Microsoft Office PowerPoint</Application>
  <PresentationFormat>Affichage à l'écran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  Une philosophie Eine Philosophie </vt:lpstr>
      <vt:lpstr>4e Plan directeur – 4. Leitplan</vt:lpstr>
      <vt:lpstr>As-t’on encore besoin des bibliothèques? Braucht es noch Bibliotheken?</vt:lpstr>
      <vt:lpstr>As-t’on encore besoin des bibliothèques? OUI! Braucht es noch Bibliotheken? JA!</vt:lpstr>
      <vt:lpstr>Présentation PowerPoint</vt:lpstr>
      <vt:lpstr>Présentation PowerPoint</vt:lpstr>
      <vt:lpstr>Objectifs stratégiques – 4. Leitplan</vt:lpstr>
      <vt:lpstr>Objectifs stratégiques – 4. Leitplan</vt:lpstr>
      <vt:lpstr>Objectifs stratégiques – 4. Leitplan</vt:lpstr>
      <vt:lpstr>Objectifs stratégiques – 4. Leitplan</vt:lpstr>
      <vt:lpstr>Objectifs stratégiques – 4. Leitplan</vt:lpstr>
      <vt:lpstr>Objectifs stratégiques – 4. Leitplan</vt:lpstr>
      <vt:lpstr>Next steps </vt:lpstr>
    </vt:vector>
  </TitlesOfParts>
  <Company>Etat du Valais / Staat Wallis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SCI</dc:creator>
  <cp:lastModifiedBy>SCI</cp:lastModifiedBy>
  <cp:revision>35</cp:revision>
  <cp:lastPrinted>2019-03-29T11:29:45Z</cp:lastPrinted>
  <dcterms:created xsi:type="dcterms:W3CDTF">2019-03-29T09:00:47Z</dcterms:created>
  <dcterms:modified xsi:type="dcterms:W3CDTF">2019-05-02T15:46:39Z</dcterms:modified>
</cp:coreProperties>
</file>